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3" r:id="rId4"/>
    <p:sldId id="262" r:id="rId5"/>
    <p:sldId id="256" r:id="rId6"/>
    <p:sldId id="257" r:id="rId7"/>
    <p:sldId id="259" r:id="rId8"/>
    <p:sldId id="264" r:id="rId9"/>
    <p:sldId id="268" r:id="rId10"/>
    <p:sldId id="258" r:id="rId11"/>
    <p:sldId id="269" r:id="rId12"/>
    <p:sldId id="273" r:id="rId13"/>
    <p:sldId id="261" r:id="rId14"/>
    <p:sldId id="265" r:id="rId15"/>
    <p:sldId id="267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DA63-34BB-4DAF-B531-A3AFC0CBB8A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B63F-26DC-4E55-BCE6-C824E9F9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Воронова Надежда Викторовна.</a:t>
            </a:r>
            <a:endParaRPr lang="ru-RU" dirty="0"/>
          </a:p>
        </p:txBody>
      </p:sp>
      <p:pic>
        <p:nvPicPr>
          <p:cNvPr id="8" name="Содержимое 7" descr="NZ4A1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935" y="1600200"/>
            <a:ext cx="3016130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Мама , победитель в конкурсе «Лучший Дед Мороз Бутурлинского района! А мы группа поддержки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pic>
        <p:nvPicPr>
          <p:cNvPr id="17" name="Содержимое 16" descr="SSL223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8" name="Содержимое 17" descr="SSL223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вместе создаем красоту в своем саде - </a:t>
            </a:r>
            <a:r>
              <a:rPr lang="ru-RU" dirty="0" err="1" smtClean="0"/>
              <a:t>полисаде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Содержимое 5" descr="P1110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Содержимое 4" descr="P1080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радость всей детворе!</a:t>
            </a:r>
            <a:endParaRPr lang="ru-RU" dirty="0"/>
          </a:p>
        </p:txBody>
      </p:sp>
      <p:pic>
        <p:nvPicPr>
          <p:cNvPr id="5" name="Содержимое 4" descr="P10907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9088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1900" y="2643981"/>
            <a:ext cx="3251200" cy="2438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любимые праздники!</a:t>
            </a:r>
            <a:endParaRPr lang="ru-RU" dirty="0"/>
          </a:p>
        </p:txBody>
      </p:sp>
      <p:pic>
        <p:nvPicPr>
          <p:cNvPr id="8" name="Содержимое 7" descr="IMGP11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5723"/>
            <a:ext cx="4038600" cy="2674917"/>
          </a:xfrm>
        </p:spPr>
      </p:pic>
      <p:pic>
        <p:nvPicPr>
          <p:cNvPr id="9" name="Содержимое 8" descr="IMGP08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5723"/>
            <a:ext cx="4038600" cy="267491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мире много сказок!</a:t>
            </a:r>
            <a:endParaRPr lang="ru-RU" dirty="0"/>
          </a:p>
        </p:txBody>
      </p:sp>
      <p:pic>
        <p:nvPicPr>
          <p:cNvPr id="5" name="Содержимое 4" descr="P10904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900" y="2643981"/>
            <a:ext cx="3251200" cy="2438400"/>
          </a:xfrm>
        </p:spPr>
      </p:pic>
      <p:pic>
        <p:nvPicPr>
          <p:cNvPr id="6" name="Содержимое 5" descr="P10904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1900" y="2643981"/>
            <a:ext cx="3251200" cy="2438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завтраку готовы мы, нас ждут накрытые столы!</a:t>
            </a:r>
            <a:endParaRPr lang="ru-RU" dirty="0"/>
          </a:p>
        </p:txBody>
      </p:sp>
      <p:pic>
        <p:nvPicPr>
          <p:cNvPr id="5" name="Содержимое 4" descr="P10903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900" y="2643981"/>
            <a:ext cx="3251200" cy="2438400"/>
          </a:xfrm>
        </p:spPr>
      </p:pic>
      <p:pic>
        <p:nvPicPr>
          <p:cNvPr id="6" name="Содержимое 5" descr="P109047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8300" y="2237581"/>
            <a:ext cx="2438400" cy="3251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Сон подкрался незаметно,</a:t>
            </a:r>
            <a:br>
              <a:rPr lang="ru-RU" sz="2400" dirty="0" smtClean="0"/>
            </a:br>
            <a:r>
              <a:rPr lang="ru-RU" sz="2400" dirty="0" smtClean="0"/>
              <a:t>Одеялом всех укрыл ,</a:t>
            </a:r>
            <a:br>
              <a:rPr lang="ru-RU" sz="2400" dirty="0" smtClean="0"/>
            </a:br>
            <a:r>
              <a:rPr lang="ru-RU" sz="2400" dirty="0" smtClean="0"/>
              <a:t>Сны волшебные как сказки</a:t>
            </a:r>
            <a:br>
              <a:rPr lang="ru-RU" sz="2400" dirty="0" smtClean="0"/>
            </a:br>
            <a:r>
              <a:rPr lang="ru-RU" sz="2400" dirty="0" smtClean="0"/>
              <a:t>Детям сонным подарил!</a:t>
            </a:r>
            <a:endParaRPr lang="ru-RU" sz="2400" dirty="0"/>
          </a:p>
        </p:txBody>
      </p:sp>
      <p:pic>
        <p:nvPicPr>
          <p:cNvPr id="5" name="Содержимое 4" descr="P10904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900" y="2643981"/>
            <a:ext cx="3251200" cy="2438400"/>
          </a:xfrm>
        </p:spPr>
      </p:pic>
      <p:pic>
        <p:nvPicPr>
          <p:cNvPr id="6" name="Содержимое 5" descr="P10904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1900" y="2643981"/>
            <a:ext cx="3251200" cy="2438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здоровом теле – здоровый дух!</a:t>
            </a:r>
            <a:endParaRPr lang="ru-RU" dirty="0"/>
          </a:p>
        </p:txBody>
      </p:sp>
      <p:pic>
        <p:nvPicPr>
          <p:cNvPr id="5" name="Содержимое 4" descr="114_24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904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1900" y="2643981"/>
            <a:ext cx="3251200" cy="2438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Заниматься интересно ,</a:t>
            </a:r>
            <a:br>
              <a:rPr lang="ru-RU" sz="2400" dirty="0" smtClean="0"/>
            </a:br>
            <a:r>
              <a:rPr lang="ru-RU" sz="2400" dirty="0" smtClean="0"/>
              <a:t> Многому научимся.</a:t>
            </a:r>
            <a:br>
              <a:rPr lang="ru-RU" sz="2400" dirty="0" smtClean="0"/>
            </a:br>
            <a:r>
              <a:rPr lang="ru-RU" sz="2400" dirty="0" smtClean="0"/>
              <a:t>Любознательны мы очень ,</a:t>
            </a:r>
            <a:br>
              <a:rPr lang="ru-RU" sz="2400" dirty="0" smtClean="0"/>
            </a:br>
            <a:r>
              <a:rPr lang="ru-RU" sz="2400" dirty="0" smtClean="0"/>
              <a:t>С нами не соскучишься!</a:t>
            </a:r>
            <a:endParaRPr lang="ru-RU" sz="2400" dirty="0"/>
          </a:p>
        </p:txBody>
      </p:sp>
      <p:pic>
        <p:nvPicPr>
          <p:cNvPr id="5" name="Содержимое 4" descr="P10904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900" y="2643981"/>
            <a:ext cx="3251200" cy="2438400"/>
          </a:xfrm>
        </p:spPr>
      </p:pic>
      <p:pic>
        <p:nvPicPr>
          <p:cNvPr id="6" name="Содержимое 5" descr="P109039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1900" y="2643981"/>
            <a:ext cx="3251200" cy="2438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Давайте знакомиться!</a:t>
            </a:r>
            <a:endParaRPr lang="ru-RU" sz="3200" dirty="0"/>
          </a:p>
        </p:txBody>
      </p:sp>
      <p:pic>
        <p:nvPicPr>
          <p:cNvPr id="5" name="Содержимое 4" descr="сканирование0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0049" y="1600200"/>
            <a:ext cx="267290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/>
              <a:t>Я, Воронова Надежда Викторовна, родилась 30 августа 1981 года в Горьковской области Бутурлинского района в селе Большие </a:t>
            </a:r>
            <a:r>
              <a:rPr lang="ru-RU" sz="1400" dirty="0" err="1" smtClean="0"/>
              <a:t>Бакалды</a:t>
            </a:r>
            <a:r>
              <a:rPr lang="ru-RU" sz="1400" dirty="0" smtClean="0"/>
              <a:t>. Закончила школу в 1999 и поступила в </a:t>
            </a:r>
            <a:r>
              <a:rPr lang="ru-RU" sz="1400" dirty="0" err="1" smtClean="0"/>
              <a:t>Арзамасский</a:t>
            </a:r>
            <a:r>
              <a:rPr lang="ru-RU" sz="1400" dirty="0" smtClean="0"/>
              <a:t> государственный педагогический институт им. А.П.Гайдара. Училась на заочном отделении психолого-педагогическом факультете по специальности педагог психолог со специализацией социальный педагог. Одновременно с учебой работала в </a:t>
            </a:r>
            <a:r>
              <a:rPr lang="ru-RU" sz="1400" dirty="0" err="1" smtClean="0"/>
              <a:t>Ягубовском</a:t>
            </a:r>
            <a:r>
              <a:rPr lang="ru-RU" sz="1400" dirty="0" smtClean="0"/>
              <a:t> детском приюте. Также, успела поработать в лагере  ДООЦ Надежда в </a:t>
            </a:r>
            <a:r>
              <a:rPr lang="ru-RU" sz="1400" dirty="0" err="1" smtClean="0"/>
              <a:t>Бутурлинском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районе.В</a:t>
            </a:r>
            <a:r>
              <a:rPr lang="ru-RU" sz="1400" dirty="0" smtClean="0"/>
              <a:t> 2001 году вышла замуж и переехала в Нижний Новгород.  В 2004 году пришла работать в МБДОУ детский сад 276 по специальности воспитатель. В 2008  году участвовала в конкурсе «Я мастер своего дела» , где заняла 3 место. А в 2013 году перешла работать в МБДОУ детский сад комбинированного вида 82, где и работаю по сей день.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только начинается!</a:t>
            </a:r>
            <a:endParaRPr lang="ru-RU" dirty="0"/>
          </a:p>
        </p:txBody>
      </p:sp>
      <p:pic>
        <p:nvPicPr>
          <p:cNvPr id="5" name="Содержимое 4" descr="100_19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100_11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Небольшая победа!</a:t>
            </a:r>
            <a:endParaRPr lang="ru-RU" dirty="0"/>
          </a:p>
        </p:txBody>
      </p:sp>
      <p:pic>
        <p:nvPicPr>
          <p:cNvPr id="5" name="Содержимое 4" descr="IMG_0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ГРАМОТА ВОРОНОВОЙ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2164" y="1600200"/>
            <a:ext cx="32906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все же, я в душе актриса!</a:t>
            </a:r>
            <a:endParaRPr lang="ru-RU" dirty="0"/>
          </a:p>
        </p:txBody>
      </p:sp>
      <p:pic>
        <p:nvPicPr>
          <p:cNvPr id="10" name="Содержимое 9" descr="103_2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1" name="Содержимое 10" descr="оля 1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гордость – старший сын!</a:t>
            </a:r>
            <a:endParaRPr lang="ru-RU" dirty="0"/>
          </a:p>
        </p:txBody>
      </p:sp>
      <p:pic>
        <p:nvPicPr>
          <p:cNvPr id="5" name="Содержимое 4" descr="Фото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P10200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радость – младший сын!</a:t>
            </a:r>
            <a:endParaRPr lang="ru-RU" dirty="0"/>
          </a:p>
        </p:txBody>
      </p:sp>
      <p:pic>
        <p:nvPicPr>
          <p:cNvPr id="9" name="Содержимое 8" descr="P11108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900" y="2643981"/>
            <a:ext cx="3251200" cy="2438400"/>
          </a:xfrm>
        </p:spPr>
      </p:pic>
      <p:pic>
        <p:nvPicPr>
          <p:cNvPr id="8" name="Содержимое 7" descr="P11105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самые родные и любимые!</a:t>
            </a:r>
            <a:endParaRPr lang="ru-RU" dirty="0"/>
          </a:p>
        </p:txBody>
      </p:sp>
      <p:pic>
        <p:nvPicPr>
          <p:cNvPr id="5" name="Содержимое 4" descr="IMG_64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900" y="2643981"/>
            <a:ext cx="3251200" cy="2438400"/>
          </a:xfrm>
        </p:spPr>
      </p:pic>
      <p:pic>
        <p:nvPicPr>
          <p:cNvPr id="6" name="Содержимое 5" descr="103_2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 моей родине, в селе Большие </a:t>
            </a:r>
            <a:r>
              <a:rPr lang="ru-RU" sz="3200" dirty="0" err="1" smtClean="0"/>
              <a:t>Бакалды</a:t>
            </a:r>
            <a:r>
              <a:rPr lang="ru-RU" sz="3200" dirty="0" smtClean="0"/>
              <a:t> огромные вишневые сады и единственный в мире музей вишни!</a:t>
            </a:r>
            <a:endParaRPr lang="ru-RU" sz="3200" dirty="0"/>
          </a:p>
        </p:txBody>
      </p:sp>
      <p:pic>
        <p:nvPicPr>
          <p:cNvPr id="6" name="Содержимое 5" descr="100_19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P11108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1900" y="2643981"/>
            <a:ext cx="3251200" cy="2438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258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Воронова Надежда Викторовна.</vt:lpstr>
      <vt:lpstr>Давайте знакомиться!</vt:lpstr>
      <vt:lpstr>Все только начинается!</vt:lpstr>
      <vt:lpstr>Небольшая победа!</vt:lpstr>
      <vt:lpstr>А все же, я в душе актриса!</vt:lpstr>
      <vt:lpstr>Моя гордость – старший сын!</vt:lpstr>
      <vt:lpstr>Моя радость – младший сын!</vt:lpstr>
      <vt:lpstr>Мои самые родные и любимые!</vt:lpstr>
      <vt:lpstr>На моей родине, в селе Большие Бакалды огромные вишневые сады и единственный в мире музей вишни!</vt:lpstr>
      <vt:lpstr>Мама , победитель в конкурсе «Лучший Дед Мороз Бутурлинского района! А мы группа поддержки!</vt:lpstr>
      <vt:lpstr>Все вместе создаем красоту в своем саде - полисаде!</vt:lpstr>
      <vt:lpstr>На радость всей детворе!</vt:lpstr>
      <vt:lpstr>Наши любимые праздники!</vt:lpstr>
      <vt:lpstr>В мире много сказок!</vt:lpstr>
      <vt:lpstr>К завтраку готовы мы, нас ждут накрытые столы!</vt:lpstr>
      <vt:lpstr>Сон подкрался незаметно, Одеялом всех укрыл , Сны волшебные как сказки Детям сонным подарил!</vt:lpstr>
      <vt:lpstr>В здоровом теле – здоровый дух!</vt:lpstr>
      <vt:lpstr>Заниматься интересно ,  Многому научимся. Любознательны мы очень , С нами не соскучишься!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19</cp:revision>
  <dcterms:created xsi:type="dcterms:W3CDTF">2014-09-10T06:03:05Z</dcterms:created>
  <dcterms:modified xsi:type="dcterms:W3CDTF">2014-09-11T06:26:10Z</dcterms:modified>
</cp:coreProperties>
</file>